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9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3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14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9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5.png"/><Relationship Id="rId3" Type="http://schemas.openxmlformats.org/officeDocument/2006/relationships/image" Target="../media/image3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3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5.pn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6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4.png"/><Relationship Id="rId4" Type="http://schemas.openxmlformats.org/officeDocument/2006/relationships/image" Target="../media/image6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3.png"/><Relationship Id="rId4" Type="http://schemas.openxmlformats.org/officeDocument/2006/relationships/image" Target="../media/image6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64.png"/><Relationship Id="rId4" Type="http://schemas.openxmlformats.org/officeDocument/2006/relationships/image" Target="../media/image6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6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16.png"/><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6.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3.png"/><Relationship Id="rId6" Type="http://schemas.openxmlformats.org/officeDocument/2006/relationships/image" Target="../media/image125.png"/><Relationship Id="rId7" Type="http://schemas.openxmlformats.org/officeDocument/2006/relationships/image" Target="../media/image122.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7.jpg"/><Relationship Id="rId8" Type="http://schemas.openxmlformats.org/officeDocument/2006/relationships/image" Target="../media/image142.jpg"/><Relationship Id="rId11" Type="http://schemas.openxmlformats.org/officeDocument/2006/relationships/hyperlink" Target="http://support.lfenergy.org" TargetMode="External"/><Relationship Id="rId10" Type="http://schemas.openxmlformats.org/officeDocument/2006/relationships/image" Target="../media/image27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68.png"/><Relationship Id="rId7" Type="http://schemas.openxmlformats.org/officeDocument/2006/relationships/image" Target="../media/image20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29.png"/><Relationship Id="rId6" Type="http://schemas.openxmlformats.org/officeDocument/2006/relationships/image" Target="../media/image20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5.png"/><Relationship Id="rId9" Type="http://schemas.openxmlformats.org/officeDocument/2006/relationships/image" Target="../media/image139.png"/><Relationship Id="rId5" Type="http://schemas.openxmlformats.org/officeDocument/2006/relationships/image" Target="../media/image134.png"/><Relationship Id="rId6" Type="http://schemas.openxmlformats.org/officeDocument/2006/relationships/image" Target="../media/image153.png"/><Relationship Id="rId7" Type="http://schemas.openxmlformats.org/officeDocument/2006/relationships/image" Target="../media/image137.png"/><Relationship Id="rId8" Type="http://schemas.openxmlformats.org/officeDocument/2006/relationships/image" Target="../media/image1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0.png"/><Relationship Id="rId5" Type="http://schemas.openxmlformats.org/officeDocument/2006/relationships/hyperlink" Target="mailto:membership@lfenergy.org" TargetMode="External"/><Relationship Id="rId6" Type="http://schemas.openxmlformats.org/officeDocument/2006/relationships/image" Target="../media/image163.png"/><Relationship Id="rId7" Type="http://schemas.openxmlformats.org/officeDocument/2006/relationships/image" Target="../media/image138.png"/><Relationship Id="rId8" Type="http://schemas.openxmlformats.org/officeDocument/2006/relationships/image" Target="../media/image1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4.png"/><Relationship Id="rId4" Type="http://schemas.openxmlformats.org/officeDocument/2006/relationships/image" Target="../media/image140.png"/><Relationship Id="rId5" Type="http://schemas.openxmlformats.org/officeDocument/2006/relationships/image" Target="../media/image128.png"/><Relationship Id="rId6" Type="http://schemas.openxmlformats.org/officeDocument/2006/relationships/image" Target="../media/image115.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1.png"/><Relationship Id="rId4" Type="http://schemas.openxmlformats.org/officeDocument/2006/relationships/image" Target="../media/image148.png"/><Relationship Id="rId9" Type="http://schemas.openxmlformats.org/officeDocument/2006/relationships/image" Target="../media/image146.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8.png"/><Relationship Id="rId11" Type="http://schemas.openxmlformats.org/officeDocument/2006/relationships/image" Target="../media/image161.png"/><Relationship Id="rId10" Type="http://schemas.openxmlformats.org/officeDocument/2006/relationships/image" Target="../media/image152.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64.png"/><Relationship Id="rId15" Type="http://schemas.openxmlformats.org/officeDocument/2006/relationships/image" Target="../media/image186.png"/><Relationship Id="rId14" Type="http://schemas.openxmlformats.org/officeDocument/2006/relationships/image" Target="../media/image159.png"/><Relationship Id="rId16" Type="http://schemas.openxmlformats.org/officeDocument/2006/relationships/image" Target="../media/image16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4.png"/><Relationship Id="rId4" Type="http://schemas.openxmlformats.org/officeDocument/2006/relationships/image" Target="../media/image156.png"/><Relationship Id="rId5" Type="http://schemas.openxmlformats.org/officeDocument/2006/relationships/image" Target="../media/image155.png"/><Relationship Id="rId6" Type="http://schemas.openxmlformats.org/officeDocument/2006/relationships/image" Target="../media/image157.png"/><Relationship Id="rId7" Type="http://schemas.openxmlformats.org/officeDocument/2006/relationships/image" Target="../media/image1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7.png"/><Relationship Id="rId4" Type="http://schemas.openxmlformats.org/officeDocument/2006/relationships/image" Target="../media/image146.png"/><Relationship Id="rId5" Type="http://schemas.openxmlformats.org/officeDocument/2006/relationships/image" Target="../media/image158.png"/><Relationship Id="rId6" Type="http://schemas.openxmlformats.org/officeDocument/2006/relationships/image" Target="../media/image181.png"/><Relationship Id="rId7" Type="http://schemas.openxmlformats.org/officeDocument/2006/relationships/image" Target="../media/image171.png"/><Relationship Id="rId8" Type="http://schemas.openxmlformats.org/officeDocument/2006/relationships/image" Target="../media/image16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2.png"/><Relationship Id="rId4" Type="http://schemas.openxmlformats.org/officeDocument/2006/relationships/image" Target="../media/image165.png"/><Relationship Id="rId5" Type="http://schemas.openxmlformats.org/officeDocument/2006/relationships/image" Target="../media/image191.png"/><Relationship Id="rId6" Type="http://schemas.openxmlformats.org/officeDocument/2006/relationships/image" Target="../media/image173.png"/><Relationship Id="rId7" Type="http://schemas.openxmlformats.org/officeDocument/2006/relationships/image" Target="../media/image189.png"/><Relationship Id="rId8" Type="http://schemas.openxmlformats.org/officeDocument/2006/relationships/image" Target="../media/image18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0.png"/><Relationship Id="rId4" Type="http://schemas.openxmlformats.org/officeDocument/2006/relationships/image" Target="../media/image176.png"/><Relationship Id="rId5" Type="http://schemas.openxmlformats.org/officeDocument/2006/relationships/image" Target="../media/image17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9.png"/><Relationship Id="rId4" Type="http://schemas.openxmlformats.org/officeDocument/2006/relationships/image" Target="../media/image188.png"/><Relationship Id="rId5" Type="http://schemas.openxmlformats.org/officeDocument/2006/relationships/image" Target="../media/image175.png"/><Relationship Id="rId6" Type="http://schemas.openxmlformats.org/officeDocument/2006/relationships/image" Target="../media/image178.png"/><Relationship Id="rId7" Type="http://schemas.openxmlformats.org/officeDocument/2006/relationships/image" Target="../media/image2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3.png"/><Relationship Id="rId4" Type="http://schemas.openxmlformats.org/officeDocument/2006/relationships/image" Target="../media/image185.png"/><Relationship Id="rId9" Type="http://schemas.openxmlformats.org/officeDocument/2006/relationships/image" Target="../media/image198.png"/><Relationship Id="rId5" Type="http://schemas.openxmlformats.org/officeDocument/2006/relationships/image" Target="../media/image195.png"/><Relationship Id="rId6" Type="http://schemas.openxmlformats.org/officeDocument/2006/relationships/image" Target="../media/image184.png"/><Relationship Id="rId7" Type="http://schemas.openxmlformats.org/officeDocument/2006/relationships/image" Target="../media/image193.png"/><Relationship Id="rId8" Type="http://schemas.openxmlformats.org/officeDocument/2006/relationships/image" Target="../media/image194.png"/><Relationship Id="rId10" Type="http://schemas.openxmlformats.org/officeDocument/2006/relationships/image" Target="../media/image2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7.png"/><Relationship Id="rId4" Type="http://schemas.openxmlformats.org/officeDocument/2006/relationships/image" Target="../media/image238.png"/><Relationship Id="rId5" Type="http://schemas.openxmlformats.org/officeDocument/2006/relationships/image" Target="../media/image201.png"/><Relationship Id="rId6" Type="http://schemas.openxmlformats.org/officeDocument/2006/relationships/image" Target="../media/image220.png"/><Relationship Id="rId7" Type="http://schemas.openxmlformats.org/officeDocument/2006/relationships/image" Target="../media/image190.png"/><Relationship Id="rId8" Type="http://schemas.openxmlformats.org/officeDocument/2006/relationships/image" Target="../media/image21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6.png"/><Relationship Id="rId4" Type="http://schemas.openxmlformats.org/officeDocument/2006/relationships/image" Target="../media/image225.png"/><Relationship Id="rId5" Type="http://schemas.openxmlformats.org/officeDocument/2006/relationships/image" Target="../media/image233.png"/><Relationship Id="rId6" Type="http://schemas.openxmlformats.org/officeDocument/2006/relationships/image" Target="../media/image222.png"/><Relationship Id="rId7" Type="http://schemas.openxmlformats.org/officeDocument/2006/relationships/image" Target="../media/image223.png"/><Relationship Id="rId8" Type="http://schemas.openxmlformats.org/officeDocument/2006/relationships/image" Target="../media/image19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3.png"/><Relationship Id="rId4" Type="http://schemas.openxmlformats.org/officeDocument/2006/relationships/image" Target="../media/image211.png"/><Relationship Id="rId9" Type="http://schemas.openxmlformats.org/officeDocument/2006/relationships/image" Target="../media/image204.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9.png"/><Relationship Id="rId4" Type="http://schemas.openxmlformats.org/officeDocument/2006/relationships/image" Target="../media/image161.png"/><Relationship Id="rId5" Type="http://schemas.openxmlformats.org/officeDocument/2006/relationships/image" Target="../media/image208.png"/><Relationship Id="rId6" Type="http://schemas.openxmlformats.org/officeDocument/2006/relationships/image" Target="../media/image207.png"/><Relationship Id="rId7" Type="http://schemas.openxmlformats.org/officeDocument/2006/relationships/image" Target="../media/image212.png"/><Relationship Id="rId8" Type="http://schemas.openxmlformats.org/officeDocument/2006/relationships/image" Target="../media/image2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5.png"/><Relationship Id="rId4" Type="http://schemas.openxmlformats.org/officeDocument/2006/relationships/image" Target="../media/image243.png"/><Relationship Id="rId5" Type="http://schemas.openxmlformats.org/officeDocument/2006/relationships/image" Target="../media/image1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7.png"/><Relationship Id="rId4" Type="http://schemas.openxmlformats.org/officeDocument/2006/relationships/image" Target="../media/image158.png"/><Relationship Id="rId5" Type="http://schemas.openxmlformats.org/officeDocument/2006/relationships/image" Target="../media/image239.png"/><Relationship Id="rId6" Type="http://schemas.openxmlformats.org/officeDocument/2006/relationships/image" Target="../media/image146.png"/><Relationship Id="rId7" Type="http://schemas.openxmlformats.org/officeDocument/2006/relationships/image" Target="../media/image21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16.png"/><Relationship Id="rId4" Type="http://schemas.openxmlformats.org/officeDocument/2006/relationships/image" Target="../media/image224.png"/><Relationship Id="rId5" Type="http://schemas.openxmlformats.org/officeDocument/2006/relationships/image" Target="../media/image244.png"/><Relationship Id="rId6" Type="http://schemas.openxmlformats.org/officeDocument/2006/relationships/image" Target="../media/image247.png"/><Relationship Id="rId7" Type="http://schemas.openxmlformats.org/officeDocument/2006/relationships/image" Target="../media/image2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8.png"/><Relationship Id="rId4" Type="http://schemas.openxmlformats.org/officeDocument/2006/relationships/image" Target="../media/image227.png"/><Relationship Id="rId5" Type="http://schemas.openxmlformats.org/officeDocument/2006/relationships/image" Target="../media/image2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1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6.png"/><Relationship Id="rId4" Type="http://schemas.openxmlformats.org/officeDocument/2006/relationships/image" Target="../media/image265.png"/><Relationship Id="rId5" Type="http://schemas.openxmlformats.org/officeDocument/2006/relationships/image" Target="../media/image235.png"/><Relationship Id="rId6" Type="http://schemas.openxmlformats.org/officeDocument/2006/relationships/image" Target="../media/image146.png"/><Relationship Id="rId7" Type="http://schemas.openxmlformats.org/officeDocument/2006/relationships/image" Target="../media/image27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2.png"/><Relationship Id="rId4" Type="http://schemas.openxmlformats.org/officeDocument/2006/relationships/image" Target="../media/image228.png"/><Relationship Id="rId5" Type="http://schemas.openxmlformats.org/officeDocument/2006/relationships/image" Target="../media/image2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0.png"/><Relationship Id="rId4" Type="http://schemas.openxmlformats.org/officeDocument/2006/relationships/image" Target="../media/image246.png"/><Relationship Id="rId9" Type="http://schemas.openxmlformats.org/officeDocument/2006/relationships/image" Target="../media/image251.png"/><Relationship Id="rId5" Type="http://schemas.openxmlformats.org/officeDocument/2006/relationships/image" Target="../media/image158.png"/><Relationship Id="rId6" Type="http://schemas.openxmlformats.org/officeDocument/2006/relationships/image" Target="../media/image267.png"/><Relationship Id="rId7" Type="http://schemas.openxmlformats.org/officeDocument/2006/relationships/image" Target="../media/image236.png"/><Relationship Id="rId8" Type="http://schemas.openxmlformats.org/officeDocument/2006/relationships/image" Target="../media/image249.png"/><Relationship Id="rId11" Type="http://schemas.openxmlformats.org/officeDocument/2006/relationships/image" Target="../media/image237.png"/><Relationship Id="rId10" Type="http://schemas.openxmlformats.org/officeDocument/2006/relationships/image" Target="../media/image2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55.png"/><Relationship Id="rId4" Type="http://schemas.openxmlformats.org/officeDocument/2006/relationships/image" Target="../media/image260.png"/><Relationship Id="rId5" Type="http://schemas.openxmlformats.org/officeDocument/2006/relationships/image" Target="../media/image15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1.png"/><Relationship Id="rId4" Type="http://schemas.openxmlformats.org/officeDocument/2006/relationships/image" Target="../media/image258.png"/><Relationship Id="rId9" Type="http://schemas.openxmlformats.org/officeDocument/2006/relationships/image" Target="../media/image245.png"/><Relationship Id="rId5" Type="http://schemas.openxmlformats.org/officeDocument/2006/relationships/image" Target="../media/image157.png"/><Relationship Id="rId6" Type="http://schemas.openxmlformats.org/officeDocument/2006/relationships/image" Target="../media/image254.png"/><Relationship Id="rId7" Type="http://schemas.openxmlformats.org/officeDocument/2006/relationships/image" Target="../media/image155.png"/><Relationship Id="rId8" Type="http://schemas.openxmlformats.org/officeDocument/2006/relationships/image" Target="../media/image2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6.png"/><Relationship Id="rId4" Type="http://schemas.openxmlformats.org/officeDocument/2006/relationships/image" Target="../media/image262.png"/><Relationship Id="rId9" Type="http://schemas.openxmlformats.org/officeDocument/2006/relationships/image" Target="../media/image278.png"/><Relationship Id="rId5" Type="http://schemas.openxmlformats.org/officeDocument/2006/relationships/image" Target="../media/image146.png"/><Relationship Id="rId6" Type="http://schemas.openxmlformats.org/officeDocument/2006/relationships/image" Target="../media/image252.png"/><Relationship Id="rId7" Type="http://schemas.openxmlformats.org/officeDocument/2006/relationships/image" Target="../media/image259.png"/><Relationship Id="rId8" Type="http://schemas.openxmlformats.org/officeDocument/2006/relationships/image" Target="../media/image250.png"/><Relationship Id="rId11" Type="http://schemas.openxmlformats.org/officeDocument/2006/relationships/image" Target="../media/image275.png"/><Relationship Id="rId10" Type="http://schemas.openxmlformats.org/officeDocument/2006/relationships/image" Target="../media/image25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8.png"/><Relationship Id="rId4" Type="http://schemas.openxmlformats.org/officeDocument/2006/relationships/image" Target="../media/image257.png"/><Relationship Id="rId9" Type="http://schemas.openxmlformats.org/officeDocument/2006/relationships/image" Target="../media/image269.png"/><Relationship Id="rId5" Type="http://schemas.openxmlformats.org/officeDocument/2006/relationships/image" Target="../media/image178.png"/><Relationship Id="rId6" Type="http://schemas.openxmlformats.org/officeDocument/2006/relationships/image" Target="../media/image266.png"/><Relationship Id="rId7" Type="http://schemas.openxmlformats.org/officeDocument/2006/relationships/image" Target="../media/image264.png"/><Relationship Id="rId8" Type="http://schemas.openxmlformats.org/officeDocument/2006/relationships/image" Target="../media/image2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3.png"/><Relationship Id="rId4" Type="http://schemas.openxmlformats.org/officeDocument/2006/relationships/image" Target="../media/image178.png"/><Relationship Id="rId5" Type="http://schemas.openxmlformats.org/officeDocument/2006/relationships/image" Target="../media/image266.png"/><Relationship Id="rId6" Type="http://schemas.openxmlformats.org/officeDocument/2006/relationships/image" Target="../media/image2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7.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3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3.png"/><Relationship Id="rId4" Type="http://schemas.openxmlformats.org/officeDocument/2006/relationships/image" Target="../media/image2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17.png"/><Relationship Id="rId5" Type="http://schemas.openxmlformats.org/officeDocument/2006/relationships/image" Target="../media/image132.png"/><Relationship Id="rId6" Type="http://schemas.openxmlformats.org/officeDocument/2006/relationships/image" Target="../media/image1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